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8"/>
    <p:restoredTop sz="94673"/>
  </p:normalViewPr>
  <p:slideViewPr>
    <p:cSldViewPr>
      <p:cViewPr varScale="1">
        <p:scale>
          <a:sx n="141" d="100"/>
          <a:sy n="141" d="100"/>
        </p:scale>
        <p:origin x="1218" y="114"/>
      </p:cViewPr>
      <p:guideLst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082FE3C-13C7-664C-87E8-7190A82D84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02F517C-91B2-E54B-B37D-D990F5047D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B25AA-4E5A-BA43-8F16-BAD9615BEE4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EC5E28-CEF2-5448-9767-5C1D5DC237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1ACE98F-06BE-B34C-86C3-45BBC1DC99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29005-3560-424E-BE75-68AE4FF48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4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28D02-7C31-4729-B523-30A1552C8C20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EFBB4-B8B5-4508-9338-0E83BE7DC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8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EFBB4-B8B5-4508-9338-0E83BE7DCC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5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2772-E8AD-AF4C-B677-1091042B6530}" type="datetime1">
              <a:rPr lang="ru-RU" smtClean="0"/>
              <a:t>23.02.2021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1A2AAA72-3D6D-6C4F-B383-D5FEA1C9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73600"/>
            <a:ext cx="2895600" cy="273844"/>
          </a:xfrm>
        </p:spPr>
        <p:txBody>
          <a:bodyPr/>
          <a:lstStyle/>
          <a:p>
            <a:r>
              <a:rPr lang="en-US"/>
              <a:t>Saint-Petersburg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3D06-AA89-D64E-86F5-6D7D824E29BC}" type="datetime1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F55-38FF-C548-8C99-1A838235878E}" type="datetime1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E903-BC17-B64A-8175-C6E536C21EC4}" type="datetime1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E2A8-8009-714E-9726-C6EC105F900F}" type="datetime1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9E4-2500-A145-A6FA-99F7BF3AB378}" type="datetime1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D48-4CB9-9745-A147-B2D0C3B71FD8}" type="datetime1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35E9-DDD6-8542-B4E3-59812BBBE71E}" type="datetime1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C2CC-9D2C-3F45-BC2F-39BC772D9999}" type="datetime1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0DD4-7135-5745-B5B2-5B0B8CBF9720}" type="datetime1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4F6C-9A1A-1246-B3AC-F8181CCB0885}" type="datetime1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Saint-Petersburg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071EE-2CC1-C34B-9A7F-86606598F50C}" type="datetime1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Saint-Petersburg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20F9-1363-43A6-B591-958D16268AF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9140" y="0"/>
            <a:ext cx="723497" cy="848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0" y="158008"/>
            <a:ext cx="912414" cy="8695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FB56EB-F1A2-684C-A2B6-4F52EBDD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20F9-1363-43A6-B591-958D16268AF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2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Kirillious</dc:creator>
  <cp:lastModifiedBy>Ekaterina Nikitina</cp:lastModifiedBy>
  <cp:revision>163</cp:revision>
  <cp:lastPrinted>2019-09-16T05:17:13Z</cp:lastPrinted>
  <dcterms:created xsi:type="dcterms:W3CDTF">2016-06-27T06:36:53Z</dcterms:created>
  <dcterms:modified xsi:type="dcterms:W3CDTF">2021-02-23T10:13:25Z</dcterms:modified>
</cp:coreProperties>
</file>